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6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1.png" ContentType="image/png"/>
  <Override PartName="/ppt/media/image2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6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pt-BR" sz="4400" spc="-1" strike="noStrike">
                <a:latin typeface="Arial"/>
              </a:rPr>
              <a:t>Click to edit the title text format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Click to edit the outline text format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Second Outline Level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Third Outline Level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Fourth Outline Level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Fifth Outline Level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Sixth Outline Level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Seventh Outline Level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pt-BR" sz="1400" spc="-1" strike="noStrike">
                <a:latin typeface="Times New Roman"/>
              </a:rPr>
              <a:t>&lt;date/time&gt;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pt-BR" sz="1400" spc="-1" strike="noStrike">
                <a:latin typeface="Times New Roman"/>
              </a:rPr>
              <a:t>&lt;footer&gt;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FB36BADA-0C37-414A-A7D5-CC217DBE7BBA}" type="slidenum">
              <a:rPr b="0" lang="pt-BR" sz="1400" spc="-1" strike="noStrike">
                <a:latin typeface="Times New Roman"/>
              </a:rPr>
              <a:t>&lt;number&gt;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576000" y="382320"/>
            <a:ext cx="8208000" cy="518940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771920" y="315720"/>
            <a:ext cx="6580080" cy="494028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723680" y="504000"/>
            <a:ext cx="6484320" cy="486828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1728000" y="576000"/>
            <a:ext cx="6350400" cy="47678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1656000" y="288000"/>
            <a:ext cx="6600600" cy="495576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1584000" y="360000"/>
            <a:ext cx="6504840" cy="488376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1703160" y="300240"/>
            <a:ext cx="6504840" cy="488376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1679400" y="300240"/>
            <a:ext cx="6600600" cy="495576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656000" y="288000"/>
            <a:ext cx="6792480" cy="509976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1728000" y="576000"/>
            <a:ext cx="6312960" cy="473976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1296360" y="72000"/>
            <a:ext cx="7271640" cy="545364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1584000" y="144000"/>
            <a:ext cx="6840000" cy="513540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1396080" y="216000"/>
            <a:ext cx="7099920" cy="532476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1440000" y="291240"/>
            <a:ext cx="6811920" cy="510876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1396080" y="144000"/>
            <a:ext cx="6955920" cy="521676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1440000" y="144000"/>
            <a:ext cx="7027920" cy="527076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1252080" y="144000"/>
            <a:ext cx="7099920" cy="532476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1540080" y="147240"/>
            <a:ext cx="7099920" cy="532476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1684080" y="219240"/>
            <a:ext cx="6811920" cy="510876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1440000" y="216000"/>
            <a:ext cx="7099920" cy="532476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1656000" y="288000"/>
            <a:ext cx="6811920" cy="510876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" descr=""/>
          <p:cNvPicPr/>
          <p:nvPr/>
        </p:nvPicPr>
        <p:blipFill>
          <a:blip r:embed="rId1"/>
          <a:stretch/>
        </p:blipFill>
        <p:spPr>
          <a:xfrm>
            <a:off x="1396080" y="144000"/>
            <a:ext cx="6883920" cy="516276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1449360" y="144000"/>
            <a:ext cx="6902640" cy="518256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1440000" y="144000"/>
            <a:ext cx="6931800" cy="519876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1368000" y="216000"/>
            <a:ext cx="7027920" cy="527076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1543320" y="288000"/>
            <a:ext cx="6808680" cy="511200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613880" y="305280"/>
            <a:ext cx="6594120" cy="495072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1665360" y="271800"/>
            <a:ext cx="6542640" cy="49122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1698840" y="288000"/>
            <a:ext cx="6522120" cy="489672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1728000" y="359280"/>
            <a:ext cx="6617880" cy="496872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1843560" y="504000"/>
            <a:ext cx="6292440" cy="472428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2021-07-15T10:07:28Z</dcterms:created>
  <dc:creator/>
  <dc:description/>
  <dc:language>pt-BR</dc:language>
  <cp:lastModifiedBy/>
  <dcterms:modified xsi:type="dcterms:W3CDTF">2021-07-15T10:51:56Z</dcterms:modified>
  <cp:revision>33</cp:revision>
  <dc:subject/>
  <dc:title/>
</cp:coreProperties>
</file>